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3" r:id="rId19"/>
    <p:sldId id="664" r:id="rId20"/>
    <p:sldId id="665" r:id="rId21"/>
    <p:sldId id="666" r:id="rId22"/>
    <p:sldId id="662" r:id="rId23"/>
    <p:sldId id="668" r:id="rId24"/>
    <p:sldId id="669" r:id="rId25"/>
    <p:sldId id="670" r:id="rId26"/>
    <p:sldId id="671" r:id="rId27"/>
    <p:sldId id="672" r:id="rId28"/>
    <p:sldId id="673" r:id="rId29"/>
    <p:sldId id="667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1553" autoAdjust="0"/>
  </p:normalViewPr>
  <p:slideViewPr>
    <p:cSldViewPr>
      <p:cViewPr varScale="1">
        <p:scale>
          <a:sx n="70" d="100"/>
          <a:sy n="70" d="100"/>
        </p:scale>
        <p:origin x="93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>
                <a:latin typeface="나눔바른고딕OTF Bold" charset="-127"/>
                <a:ea typeface="나눔바른고딕OTF Bold" charset="-127"/>
              </a:rPr>
              <a:t>Image Captioning</a:t>
            </a:r>
            <a:endParaRPr lang="en-US" altLang="ko-KR" sz="2400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  <a:p>
            <a:pPr algn="ctr"/>
            <a:r>
              <a:rPr lang="en-US" altLang="ko-KR" sz="2800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Show and Tell</a:t>
            </a:r>
          </a:p>
          <a:p>
            <a:pPr algn="ctr"/>
            <a:r>
              <a:rPr lang="en-US" altLang="ko-KR" sz="2800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Show, Attend, and Tell</a:t>
            </a:r>
          </a:p>
          <a:p>
            <a:pPr algn="ctr"/>
            <a:r>
              <a:rPr lang="en-US" altLang="ko-KR" sz="2800" dirty="0" err="1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DenseCap</a:t>
            </a:r>
            <a:endParaRPr lang="en-US" altLang="ko-KR" sz="2800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  <a:p>
            <a:pPr algn="ctr"/>
            <a:endParaRPr lang="en-US" altLang="ko-KR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6" y="6381328"/>
            <a:ext cx="505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나눔바른고딕OTF Bold" charset="-127"/>
                <a:ea typeface="나눔바른고딕OTF Bold" charset="-127"/>
              </a:rPr>
              <a:t>Based on Karpathy’s talk on Image Captioning</a:t>
            </a:r>
            <a:endParaRPr kumimoji="1"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49"/>
            <a:ext cx="9144000" cy="51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555"/>
            <a:ext cx="9144000" cy="51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2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871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3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52"/>
            <a:ext cx="9144000" cy="50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8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801"/>
            <a:ext cx="9144000" cy="51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3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228"/>
            <a:ext cx="9144000" cy="51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6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488"/>
            <a:ext cx="9144000" cy="51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3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356"/>
            <a:ext cx="9144000" cy="51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1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361"/>
            <a:ext cx="9144000" cy="5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Captioning?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6" y="1628800"/>
            <a:ext cx="82831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10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263"/>
            <a:ext cx="9144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9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724"/>
            <a:ext cx="9144000" cy="51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39"/>
            <a:ext cx="9144000" cy="512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8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438"/>
            <a:ext cx="9144000" cy="52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76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699"/>
            <a:ext cx="9144000" cy="52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4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357"/>
            <a:ext cx="9144000" cy="52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03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249"/>
            <a:ext cx="9144000" cy="520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43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709"/>
            <a:ext cx="9144000" cy="52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7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482"/>
            <a:ext cx="9144000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43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104"/>
            <a:ext cx="9144000" cy="52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62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Image Captioning?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08720"/>
            <a:ext cx="89027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31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379"/>
            <a:ext cx="9144000" cy="52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960"/>
            <a:ext cx="9144000" cy="51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3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Sentence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181"/>
            <a:ext cx="9144000" cy="450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46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78"/>
            <a:ext cx="9144000" cy="44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9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810"/>
            <a:ext cx="9144000" cy="4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8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306"/>
            <a:ext cx="9144000" cy="44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32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829"/>
            <a:ext cx="9144000" cy="31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82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But not always..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807"/>
            <a:ext cx="9144000" cy="41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Multi-modal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704"/>
            <a:ext cx="9144000" cy="29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8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Is it Easy?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" y="1723985"/>
            <a:ext cx="9144000" cy="3523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872"/>
            <a:ext cx="9144000" cy="34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Overall Architecture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309588"/>
            <a:ext cx="8788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Recurrent Nets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816100"/>
            <a:ext cx="8483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96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Language Model?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05" y="1196752"/>
            <a:ext cx="795339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1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5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97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32564</TotalTime>
  <Words>149</Words>
  <Application>Microsoft Office PowerPoint</Application>
  <PresentationFormat>화면 슬라이드 쇼(4:3)</PresentationFormat>
  <Paragraphs>79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Meiryo UI</vt:lpstr>
      <vt:lpstr>NanumBarunGothicOTF</vt:lpstr>
      <vt:lpstr>나눔바른고딕OTF Bold</vt:lpstr>
      <vt:lpstr>휴먼둥근헤드라인</vt:lpstr>
      <vt:lpstr>Arial</vt:lpstr>
      <vt:lpstr>Garamond</vt:lpstr>
      <vt:lpstr>Office 테마</vt:lpstr>
      <vt:lpstr>PowerPoint 프레젠테이션</vt:lpstr>
      <vt:lpstr>Image Captioning?</vt:lpstr>
      <vt:lpstr>Why Image Captioning?</vt:lpstr>
      <vt:lpstr>Multi-modal Learning</vt:lpstr>
      <vt:lpstr>Is it Easy?</vt:lpstr>
      <vt:lpstr>Overall Architecture </vt:lpstr>
      <vt:lpstr>Recurrent Nets </vt:lpstr>
      <vt:lpstr>Language Model?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Training phase</vt:lpstr>
      <vt:lpstr>Training phase</vt:lpstr>
      <vt:lpstr>Training phase</vt:lpstr>
      <vt:lpstr>Training phase</vt:lpstr>
      <vt:lpstr>Training phase</vt:lpstr>
      <vt:lpstr>Training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Image Sentence Datasets</vt:lpstr>
      <vt:lpstr>Transfer learning</vt:lpstr>
      <vt:lpstr>Transfer learning</vt:lpstr>
      <vt:lpstr>Results </vt:lpstr>
      <vt:lpstr>Results</vt:lpstr>
      <vt:lpstr>But not always..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961</cp:revision>
  <dcterms:created xsi:type="dcterms:W3CDTF">2010-03-17T18:05:41Z</dcterms:created>
  <dcterms:modified xsi:type="dcterms:W3CDTF">2020-03-27T07:06:39Z</dcterms:modified>
</cp:coreProperties>
</file>